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5" d="100"/>
          <a:sy n="45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062FE-0572-44E7-9CCD-B4BC808880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74E73-40C0-4BDE-BED8-1A00712A7205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081E-CC74-4305-B56C-B351BD5BBA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081E-CC74-4305-B56C-B351BD5BBA1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6D119-CA8E-48E0-834C-9CA1F02D6E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AB16D-A988-4A2E-8D1D-104C7E739D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C8FD-4EBA-4D1D-9C5D-A8BBE74670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33DBE-F41F-4EB5-A1BF-A9755EBC5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CB54-431B-48EB-8E34-805EAA3BEE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B4046-3EE3-4644-AD7C-8C2213B940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DF6C-2F63-4FED-8321-9D1BD486D3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CCA0-5118-4830-8C90-21C7B4FDB2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91C5E-BD35-4752-A322-A5A6F73783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F683D-9217-41B5-8AB8-E6C56B2BAD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09B43-9819-4C72-B64E-9388FAA285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BE94-CF27-4ABC-BF43-86567D6A8B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96F292-72DB-4E77-9EDB-F9DBFD3766D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.png"/><Relationship Id="rId3" Type="http://schemas.openxmlformats.org/officeDocument/2006/relationships/image" Target="../media/image1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What’s the weather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Está nublado.</a:t>
            </a:r>
          </a:p>
        </p:txBody>
      </p:sp>
      <p:pic>
        <p:nvPicPr>
          <p:cNvPr id="9221" name="Picture 5" descr="j03111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784475"/>
            <a:ext cx="3810000" cy="2506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Hay tormenta.</a:t>
            </a:r>
          </a:p>
        </p:txBody>
      </p:sp>
      <p:pic>
        <p:nvPicPr>
          <p:cNvPr id="10245" name="Picture 5" descr="j039801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125663"/>
            <a:ext cx="3810000" cy="38242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¿Qué tiempo hace?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40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40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4000">
                <a:latin typeface="Comic Sans MS" pitchFamily="66" charset="0"/>
              </a:rPr>
              <a:t>Hay niebla.</a:t>
            </a:r>
          </a:p>
        </p:txBody>
      </p:sp>
      <p:pic>
        <p:nvPicPr>
          <p:cNvPr id="23556" name="Picture 4" descr="j019479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981200"/>
            <a:ext cx="2894013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s0158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9275"/>
            <a:ext cx="1676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j04061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04813"/>
            <a:ext cx="183038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j013618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0"/>
            <a:ext cx="1184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pe0766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2420938"/>
            <a:ext cx="14906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na00382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2708275"/>
            <a:ext cx="16002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j033145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4581525"/>
            <a:ext cx="1073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j03111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4868863"/>
            <a:ext cx="152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j03980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463" y="4797425"/>
            <a:ext cx="16002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1240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3561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06" name="Picture 18" descr="na01598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463" y="2420938"/>
            <a:ext cx="1479550" cy="1800225"/>
          </a:xfrm>
          <a:prstGeom prst="rect">
            <a:avLst/>
          </a:prstGeom>
          <a:noFill/>
        </p:spPr>
      </p:pic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66595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08" name="Picture 20" descr="j019479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92950" y="188913"/>
            <a:ext cx="13684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21" descr="j043258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48488" y="2492375"/>
            <a:ext cx="180022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25538"/>
          </a:xfrm>
        </p:spPr>
        <p:txBody>
          <a:bodyPr/>
          <a:lstStyle/>
          <a:p>
            <a:r>
              <a:rPr lang="en-GB" u="sng">
                <a:latin typeface="Comic Sans MS" pitchFamily="66" charset="0"/>
              </a:rPr>
              <a:t>¿Qué tiempo hace?</a:t>
            </a:r>
            <a:r>
              <a:rPr lang="en-GB">
                <a:latin typeface="Comic Sans MS" pitchFamily="66" charset="0"/>
              </a:rPr>
              <a:t/>
            </a:r>
            <a:br>
              <a:rPr lang="en-GB">
                <a:latin typeface="Comic Sans MS" pitchFamily="66" charset="0"/>
              </a:rPr>
            </a:br>
            <a:r>
              <a:rPr lang="en-GB" i="1">
                <a:latin typeface="Comic Sans MS" pitchFamily="66" charset="0"/>
              </a:rPr>
              <a:t>What’s the weather like?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4495800" cy="4683125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buen tiempo: the weather is nice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mal tiempo: the weather is awful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sol: it’s sunny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calor: it’s hot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frío: it’s cold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Hace viento: it’s windy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12875"/>
            <a:ext cx="4027487" cy="4683125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Llueve: it’s raining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Nieva: it’s snowing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Hay tormenta: there’s a thunderstorm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Hay niebla: it’s foggy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Está nublado: it’s cloudy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buen tiempo.</a:t>
            </a:r>
          </a:p>
        </p:txBody>
      </p:sp>
      <p:pic>
        <p:nvPicPr>
          <p:cNvPr id="11269" name="Picture 5" descr="bs0158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338388"/>
            <a:ext cx="3810000" cy="33988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mal tiempo.</a:t>
            </a:r>
          </a:p>
        </p:txBody>
      </p:sp>
      <p:pic>
        <p:nvPicPr>
          <p:cNvPr id="24582" name="Picture 6" descr="j043258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205038"/>
            <a:ext cx="3024187" cy="30241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sol.</a:t>
            </a:r>
          </a:p>
        </p:txBody>
      </p:sp>
      <p:pic>
        <p:nvPicPr>
          <p:cNvPr id="3077" name="Picture 5" descr="j040617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092325"/>
            <a:ext cx="3810000" cy="3890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calor.</a:t>
            </a:r>
          </a:p>
        </p:txBody>
      </p:sp>
      <p:pic>
        <p:nvPicPr>
          <p:cNvPr id="4101" name="Picture 5" descr="j013618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87488" y="1981200"/>
            <a:ext cx="2206625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frío.</a:t>
            </a:r>
          </a:p>
        </p:txBody>
      </p:sp>
      <p:pic>
        <p:nvPicPr>
          <p:cNvPr id="5125" name="Picture 5" descr="pe0766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981200"/>
            <a:ext cx="335280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Hace viento.</a:t>
            </a:r>
          </a:p>
        </p:txBody>
      </p:sp>
      <p:pic>
        <p:nvPicPr>
          <p:cNvPr id="6149" name="Picture 5" descr="na0038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305050"/>
            <a:ext cx="3810000" cy="3465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Llueve.</a:t>
            </a:r>
          </a:p>
        </p:txBody>
      </p:sp>
      <p:pic>
        <p:nvPicPr>
          <p:cNvPr id="7175" name="Picture 7" descr="na0159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060575"/>
            <a:ext cx="3135312" cy="3816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¿Qué tiempo hace?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Nieva.</a:t>
            </a:r>
          </a:p>
        </p:txBody>
      </p:sp>
      <p:pic>
        <p:nvPicPr>
          <p:cNvPr id="8197" name="Picture 5" descr="j033145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981200"/>
            <a:ext cx="2227263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177</Words>
  <Application>Microsoft Office PowerPoint</Application>
  <PresentationFormat>On-screen Show (4:3)</PresentationFormat>
  <Paragraphs>82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¿Qué tiempo hace?</vt:lpstr>
      <vt:lpstr>Slide 13</vt:lpstr>
      <vt:lpstr>¿Qué tiempo hace? What’s the weather like?</vt:lpstr>
    </vt:vector>
  </TitlesOfParts>
  <Company>Barlby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tiempo hace?</dc:title>
  <dc:creator>Barlby High School</dc:creator>
  <cp:lastModifiedBy>Kimberly Lewis</cp:lastModifiedBy>
  <cp:revision>10</cp:revision>
  <dcterms:created xsi:type="dcterms:W3CDTF">2006-02-14T08:28:43Z</dcterms:created>
  <dcterms:modified xsi:type="dcterms:W3CDTF">2012-04-16T16:29:21Z</dcterms:modified>
</cp:coreProperties>
</file>