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A669E-D5B6-4CD6-AB3B-1A0CE4179A81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3B65C-0B2E-45FA-BF9A-5F6C15EB6B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3B65C-0B2E-45FA-BF9A-5F6C15EB6B3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3B65C-0B2E-45FA-BF9A-5F6C15EB6B3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3B65C-0B2E-45FA-BF9A-5F6C15EB6B3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3B65C-0B2E-45FA-BF9A-5F6C15EB6B3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7706C-464B-4895-A6D0-598B12C65C98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2B292-AC3A-4FEA-934A-4866474443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E1ADE-A180-487A-B254-E0F2A6A14220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65908-78E4-4249-91A8-75BE513259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EAF72-F903-4BC1-A5F2-D42037B17DE2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2014-D9EC-41BC-B2AD-FBEA890AC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C362-5A3A-470B-836E-86508C858143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F491B-B7CD-4D67-942D-862A897A0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F945C-B0B3-4DAA-B91C-2F43F4C7F439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9C29C-BC67-4378-91B0-C16C2BFF6C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568C0-4026-4748-BA54-E26FDC7F50B5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FBFFB-BC67-41EC-A0AB-C1F0FC67D1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916D-41AA-4239-8CCE-2F45440F1F45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F821D-A04E-464C-B67D-2C178051D4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93457-DCEA-4F22-9F9C-A240DEE29963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F9DCD-9D52-42FD-8598-994F620E35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1330D-8142-490E-80AF-C0A927A8793F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FE3C8-0A78-48E9-8675-64BAD2CF90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9ABA-9B6F-4930-B9B4-7E26A731A38D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12F20-52BE-4680-A2E4-C1D6CE926C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7F843-77A2-40A5-B1CB-3AA36DC6D2CD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7DFE5-F616-4E56-A6DC-B971CDC015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B562FE-E017-4B58-8F30-32AE998D47B8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B552D7-9322-4AF6-92D2-D82EEFDCA0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1500188"/>
            <a:ext cx="7772400" cy="1470025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  <a:cs typeface="Times New Roman" pitchFamily="18" charset="0"/>
              </a:rPr>
              <a:t>¿Qué día es hoy?</a:t>
            </a:r>
            <a:endParaRPr lang="en-GB" smtClean="0">
              <a:latin typeface="Comic Sans MS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71625" y="714375"/>
            <a:ext cx="64008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en-GB" sz="3200">
                <a:latin typeface="Comic Sans MS" pitchFamily="66" charset="0"/>
              </a:rPr>
              <a:t>Thursday 19</a:t>
            </a:r>
            <a:r>
              <a:rPr lang="en-GB" sz="3200" baseline="30000">
                <a:latin typeface="Comic Sans MS" pitchFamily="66" charset="0"/>
              </a:rPr>
              <a:t>th</a:t>
            </a:r>
            <a:r>
              <a:rPr lang="en-GB" sz="3200">
                <a:latin typeface="Comic Sans MS" pitchFamily="66" charset="0"/>
              </a:rPr>
              <a:t> November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357313" y="3000375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3200">
                <a:latin typeface="Comic Sans MS" pitchFamily="66" charset="0"/>
              </a:rPr>
              <a:t>What’s the date today?</a:t>
            </a:r>
          </a:p>
        </p:txBody>
      </p:sp>
      <p:pic>
        <p:nvPicPr>
          <p:cNvPr id="1026" name="Picture 2" descr="C:\Users\Knutsford School\Pictures\Microsoft Clip Organizer\j043480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407193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1500" y="0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dirty="0">
                <a:latin typeface="Comic Sans MS" pitchFamily="66" charset="0"/>
                <a:ea typeface="+mj-ea"/>
                <a:cs typeface="Times New Roman"/>
              </a:rPr>
              <a:t>¿Qué d</a:t>
            </a:r>
            <a:r>
              <a:rPr lang="en-GB" sz="4400" dirty="0">
                <a:solidFill>
                  <a:srgbClr val="FF0000"/>
                </a:solidFill>
                <a:latin typeface="Comic Sans MS" pitchFamily="66" charset="0"/>
                <a:ea typeface="+mj-ea"/>
                <a:cs typeface="Times New Roman"/>
              </a:rPr>
              <a:t>í</a:t>
            </a:r>
            <a:r>
              <a:rPr lang="en-GB" sz="4400" dirty="0">
                <a:latin typeface="Comic Sans MS" pitchFamily="66" charset="0"/>
                <a:ea typeface="+mj-ea"/>
                <a:cs typeface="Times New Roman"/>
              </a:rPr>
              <a:t>a es </a:t>
            </a:r>
            <a:r>
              <a:rPr lang="en-GB" sz="4400" dirty="0">
                <a:solidFill>
                  <a:srgbClr val="FF0000"/>
                </a:solidFill>
                <a:latin typeface="Comic Sans MS" pitchFamily="66" charset="0"/>
                <a:ea typeface="+mj-ea"/>
                <a:cs typeface="Times New Roman"/>
              </a:rPr>
              <a:t>h</a:t>
            </a:r>
            <a:r>
              <a:rPr lang="en-GB" sz="4400" dirty="0">
                <a:latin typeface="Comic Sans MS" pitchFamily="66" charset="0"/>
                <a:ea typeface="+mj-ea"/>
                <a:cs typeface="Times New Roman"/>
              </a:rPr>
              <a:t>oy?</a:t>
            </a:r>
            <a:endParaRPr lang="en-GB" sz="4400" dirty="0">
              <a:latin typeface="Comic Sans MS" pitchFamily="66" charset="0"/>
              <a:ea typeface="+mj-ea"/>
              <a:cs typeface="+mj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3536156" y="1321595"/>
            <a:ext cx="1000125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5429250" y="1214438"/>
            <a:ext cx="100012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85813" y="2000250"/>
            <a:ext cx="45005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omic Sans MS" pitchFamily="66" charset="0"/>
              </a:rPr>
              <a:t>Remember to emphasise the ‘i’ which makes a ‘ee’ sound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500688" y="2071688"/>
            <a:ext cx="3643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omic Sans MS" pitchFamily="66" charset="0"/>
              </a:rPr>
              <a:t>Remember the silent ‘h’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14375" y="3000375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dirty="0">
                <a:latin typeface="Comic Sans MS" pitchFamily="66" charset="0"/>
                <a:ea typeface="+mj-ea"/>
                <a:cs typeface="Times New Roman"/>
              </a:rPr>
              <a:t>What is the date today?</a:t>
            </a:r>
            <a:endParaRPr lang="en-GB" sz="4400" dirty="0"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Today is……………..of……………..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03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mtClean="0">
                <a:latin typeface="Comic Sans MS" pitchFamily="66" charset="0"/>
              </a:rPr>
              <a:t>	To give the date in Spanish you need to use this phrase:</a:t>
            </a:r>
          </a:p>
          <a:p>
            <a:pPr eaLnBrk="1" hangingPunct="1">
              <a:buFont typeface="Arial" charset="0"/>
              <a:buNone/>
            </a:pPr>
            <a:endParaRPr lang="en-GB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H</a:t>
            </a:r>
            <a:r>
              <a:rPr lang="en-GB" smtClean="0">
                <a:latin typeface="Comic Sans MS" pitchFamily="66" charset="0"/>
              </a:rPr>
              <a:t>oy es………....... …………… de………………………..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1820862" y="4322763"/>
            <a:ext cx="10715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3608387" y="4249738"/>
            <a:ext cx="10715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6180137" y="4249738"/>
            <a:ext cx="10715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28750" y="4929188"/>
            <a:ext cx="19288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Comic Sans MS" pitchFamily="66" charset="0"/>
              </a:rPr>
              <a:t>day of the week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57563" y="5000625"/>
            <a:ext cx="1928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Comic Sans MS" pitchFamily="66" charset="0"/>
              </a:rPr>
              <a:t>number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57875" y="4857750"/>
            <a:ext cx="19288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Comic Sans MS" pitchFamily="66" charset="0"/>
              </a:rPr>
              <a:t>month of the year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57375" y="3143250"/>
            <a:ext cx="1357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lunes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29000" y="2786063"/>
            <a:ext cx="13573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4 or cuatro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43625" y="3143250"/>
            <a:ext cx="1357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abril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nutsford School\Pictures\Microsoft Clip Organizer\j043480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28575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642938"/>
            <a:ext cx="6000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omic Sans MS" pitchFamily="66" charset="0"/>
              </a:rPr>
              <a:t>Today is Tuesday 9</a:t>
            </a:r>
            <a:r>
              <a:rPr lang="en-GB" sz="3200" baseline="30000">
                <a:latin typeface="Comic Sans MS" pitchFamily="66" charset="0"/>
              </a:rPr>
              <a:t>th</a:t>
            </a:r>
            <a:r>
              <a:rPr lang="en-GB" sz="3200">
                <a:latin typeface="Comic Sans MS" pitchFamily="66" charset="0"/>
              </a:rPr>
              <a:t> October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1285875"/>
            <a:ext cx="6000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solidFill>
                  <a:srgbClr val="FF0000"/>
                </a:solidFill>
                <a:latin typeface="Comic Sans MS" pitchFamily="66" charset="0"/>
              </a:rPr>
              <a:t>Hoy es martes nueve octubre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2071688"/>
            <a:ext cx="6500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omic Sans MS" pitchFamily="66" charset="0"/>
              </a:rPr>
              <a:t>Today is Thursday 14</a:t>
            </a:r>
            <a:r>
              <a:rPr lang="en-GB" sz="3200" baseline="30000">
                <a:latin typeface="Comic Sans MS" pitchFamily="66" charset="0"/>
              </a:rPr>
              <a:t>th</a:t>
            </a:r>
            <a:r>
              <a:rPr lang="en-GB" sz="3200">
                <a:latin typeface="Comic Sans MS" pitchFamily="66" charset="0"/>
              </a:rPr>
              <a:t> February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75" y="2714625"/>
            <a:ext cx="6000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solidFill>
                  <a:srgbClr val="FF0000"/>
                </a:solidFill>
                <a:latin typeface="Comic Sans MS" pitchFamily="66" charset="0"/>
              </a:rPr>
              <a:t>Hoy es jueves catorce febrero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5813" y="3500438"/>
            <a:ext cx="6500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omic Sans MS" pitchFamily="66" charset="0"/>
              </a:rPr>
              <a:t>Today is Saturday 23</a:t>
            </a:r>
            <a:r>
              <a:rPr lang="en-GB" sz="3200" baseline="30000">
                <a:latin typeface="Comic Sans MS" pitchFamily="66" charset="0"/>
              </a:rPr>
              <a:t>rd</a:t>
            </a:r>
            <a:r>
              <a:rPr lang="en-GB" sz="3200">
                <a:latin typeface="Comic Sans MS" pitchFamily="66" charset="0"/>
              </a:rPr>
              <a:t> August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14375" y="4214813"/>
            <a:ext cx="7429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solidFill>
                  <a:srgbClr val="FF0000"/>
                </a:solidFill>
                <a:latin typeface="Comic Sans MS" pitchFamily="66" charset="0"/>
              </a:rPr>
              <a:t>Hoy es s</a:t>
            </a:r>
            <a:r>
              <a:rPr lang="en-GB" sz="320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ábado veintitrés agosto</a:t>
            </a:r>
            <a:endParaRPr lang="en-GB" sz="3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57250" y="4929188"/>
            <a:ext cx="7072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omic Sans MS" pitchFamily="66" charset="0"/>
              </a:rPr>
              <a:t>Today is Wednesday 29</a:t>
            </a:r>
            <a:r>
              <a:rPr lang="en-GB" sz="3200" baseline="30000">
                <a:latin typeface="Comic Sans MS" pitchFamily="66" charset="0"/>
              </a:rPr>
              <a:t>th</a:t>
            </a:r>
            <a:r>
              <a:rPr lang="en-GB" sz="3200">
                <a:latin typeface="Comic Sans MS" pitchFamily="66" charset="0"/>
              </a:rPr>
              <a:t> December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57250" y="5715000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solidFill>
                  <a:srgbClr val="FF0000"/>
                </a:solidFill>
                <a:latin typeface="Comic Sans MS" pitchFamily="66" charset="0"/>
              </a:rPr>
              <a:t>Hoy es </a:t>
            </a:r>
            <a:r>
              <a:rPr lang="en-GB" sz="320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miércoles veintinueve diciembre</a:t>
            </a:r>
            <a:endParaRPr lang="en-GB" sz="320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109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Comic Sans MS</vt:lpstr>
      <vt:lpstr>Times New Roman</vt:lpstr>
      <vt:lpstr>Office Theme</vt:lpstr>
      <vt:lpstr>¿Qué día es hoy?</vt:lpstr>
      <vt:lpstr>Slide 2</vt:lpstr>
      <vt:lpstr>Today is……………..of……………..</vt:lpstr>
      <vt:lpstr>Slide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día es hoy?</dc:title>
  <dc:creator>Knutsford School</dc:creator>
  <cp:lastModifiedBy>Kimberly Lewis</cp:lastModifiedBy>
  <cp:revision>8</cp:revision>
  <dcterms:created xsi:type="dcterms:W3CDTF">2009-11-01T13:27:00Z</dcterms:created>
  <dcterms:modified xsi:type="dcterms:W3CDTF">2012-03-29T02:47:04Z</dcterms:modified>
</cp:coreProperties>
</file>