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4183-ED5C-4D23-846C-AA1849400963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532B2-8164-4714-B634-0E840D310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532B2-8164-4714-B634-0E840D310C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532B2-8164-4714-B634-0E840D310CF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532B2-8164-4714-B634-0E840D310CF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532B2-8164-4714-B634-0E840D310CF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532B2-8164-4714-B634-0E840D310CF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532B2-8164-4714-B634-0E840D310CF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532B2-8164-4714-B634-0E840D310CF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7168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533E48-B45F-404B-B8AE-B918D69470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168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68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168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606C1-2DEE-48E1-9308-D068870F3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4413D-10F9-4923-B573-32BD27392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012BB-0221-4192-83EC-B158DB26A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93EC7-049E-4293-9CAB-0BD39396E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036D8-38B8-4D7B-B4AD-B45AB5931A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C061C-171E-45CE-83B2-4A86729898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6D35B-380D-4D50-A712-0393026ED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4FA36-B52A-4BAC-99E7-DDB348D78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27079-58A4-4CA6-B8C6-845A127F5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E04A1-669C-4F99-A81E-D73D9EA01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7065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pic>
          <p:nvPicPr>
            <p:cNvPr id="70660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1329CE79-EFF6-4025-A753-43CDFED62B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662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06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6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06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6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06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6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06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6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06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6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Tener Usage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Tener prisa.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00200"/>
            <a:ext cx="6400800" cy="5334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To be in a hurry.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133600" y="2590800"/>
            <a:ext cx="4953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Tengo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prisa.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Tienes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prisa.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Tiene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prisa.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Tenemos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prisa.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Tenéis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prisa.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Tienen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prisa.</a:t>
            </a:r>
          </a:p>
        </p:txBody>
      </p:sp>
      <p:pic>
        <p:nvPicPr>
          <p:cNvPr id="74758" name="Picture 6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133600"/>
            <a:ext cx="4314825" cy="3143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Tener hambre.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6400800" cy="609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To be hungry.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209800" y="2590800"/>
            <a:ext cx="39624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Tengo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hambre.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Tienes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hambre.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Tiene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hambre.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Tenemos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hambre.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Tenéis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hambre.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Tienen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hambre.</a:t>
            </a:r>
          </a:p>
        </p:txBody>
      </p:sp>
      <p:pic>
        <p:nvPicPr>
          <p:cNvPr id="75785" name="Picture 9" descr="food-fa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667000"/>
            <a:ext cx="2933700" cy="2952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Tener sed.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447800"/>
            <a:ext cx="6400800" cy="838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To be thirsty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2209800" y="2590800"/>
            <a:ext cx="39624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Tengo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sed.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Tienes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sed.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Tiene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sed.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Tenemos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sed.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Tenéis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sed.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Tienen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sed.</a:t>
            </a:r>
          </a:p>
        </p:txBody>
      </p:sp>
      <p:pic>
        <p:nvPicPr>
          <p:cNvPr id="76808" name="Picture 8" descr="lemonade-(illustration)-thumb43060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09800"/>
            <a:ext cx="3254375" cy="4038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Tener sueño.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6400800" cy="609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To be sleepy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2209800" y="2590800"/>
            <a:ext cx="39624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Tengo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sueño.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Tienes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sueño.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Tiene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sueño.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Tenemos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sueño.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Tenéis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sueño.</a:t>
            </a:r>
          </a:p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Tienen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sueño.</a:t>
            </a:r>
          </a:p>
        </p:txBody>
      </p:sp>
      <p:pic>
        <p:nvPicPr>
          <p:cNvPr id="77830" name="Picture 6" descr="Tired Man Playing Video Games On His Compu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362200"/>
            <a:ext cx="3095625" cy="3333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Tener que </a:t>
            </a:r>
            <a:r>
              <a:rPr lang="en-US" u="sng"/>
              <a:t>Infinitive</a:t>
            </a:r>
            <a:r>
              <a:rPr lang="en-US"/>
              <a:t>.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  To have to _______________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>
                <a:solidFill>
                  <a:schemeClr val="tx2"/>
                </a:solidFill>
              </a:rPr>
              <a:t>Tengo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/>
              <a:t>que</a:t>
            </a:r>
            <a:r>
              <a:rPr lang="en-US"/>
              <a:t> </a:t>
            </a:r>
            <a:r>
              <a:rPr lang="en-US" u="sng"/>
              <a:t>trabajar</a:t>
            </a:r>
            <a:r>
              <a:rPr lang="en-US"/>
              <a:t>.</a:t>
            </a:r>
          </a:p>
          <a:p>
            <a:r>
              <a:rPr lang="en-US">
                <a:solidFill>
                  <a:schemeClr val="tx2"/>
                </a:solidFill>
              </a:rPr>
              <a:t>Tienes</a:t>
            </a:r>
            <a:r>
              <a:rPr lang="en-US"/>
              <a:t> </a:t>
            </a:r>
            <a:r>
              <a:rPr lang="en-US" b="1"/>
              <a:t>que</a:t>
            </a:r>
            <a:r>
              <a:rPr lang="en-US"/>
              <a:t> </a:t>
            </a:r>
            <a:r>
              <a:rPr lang="en-US" u="sng"/>
              <a:t>ir</a:t>
            </a:r>
            <a:r>
              <a:rPr lang="en-US"/>
              <a:t> a la tienda.</a:t>
            </a:r>
          </a:p>
          <a:p>
            <a:r>
              <a:rPr lang="en-US">
                <a:solidFill>
                  <a:schemeClr val="tx2"/>
                </a:solidFill>
              </a:rPr>
              <a:t>Tiene </a:t>
            </a:r>
            <a:r>
              <a:rPr lang="en-US" b="1"/>
              <a:t>que</a:t>
            </a:r>
            <a:r>
              <a:rPr lang="en-US"/>
              <a:t> hablar por teléfono.</a:t>
            </a:r>
          </a:p>
          <a:p>
            <a:r>
              <a:rPr lang="en-US">
                <a:solidFill>
                  <a:schemeClr val="tx2"/>
                </a:solidFill>
              </a:rPr>
              <a:t>Tenemos</a:t>
            </a:r>
            <a:r>
              <a:rPr lang="en-US"/>
              <a:t> </a:t>
            </a:r>
            <a:r>
              <a:rPr lang="en-US" b="1"/>
              <a:t>que</a:t>
            </a:r>
            <a:r>
              <a:rPr lang="en-US"/>
              <a:t> descansar hoy.</a:t>
            </a:r>
          </a:p>
          <a:p>
            <a:r>
              <a:rPr lang="en-US">
                <a:solidFill>
                  <a:schemeClr val="tx2"/>
                </a:solidFill>
              </a:rPr>
              <a:t>Tenéis</a:t>
            </a:r>
            <a:r>
              <a:rPr lang="en-US"/>
              <a:t> </a:t>
            </a:r>
            <a:r>
              <a:rPr lang="en-US" b="1"/>
              <a:t>que</a:t>
            </a:r>
            <a:r>
              <a:rPr lang="en-US"/>
              <a:t> cantar al ensayo.</a:t>
            </a:r>
          </a:p>
          <a:p>
            <a:r>
              <a:rPr lang="en-US">
                <a:solidFill>
                  <a:schemeClr val="tx2"/>
                </a:solidFill>
              </a:rPr>
              <a:t>Tienen</a:t>
            </a:r>
            <a:r>
              <a:rPr lang="en-US"/>
              <a:t> </a:t>
            </a:r>
            <a:r>
              <a:rPr lang="en-US" b="1"/>
              <a:t>que</a:t>
            </a:r>
            <a:r>
              <a:rPr lang="en-US"/>
              <a:t> practicar deportes.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Tener ganas de </a:t>
            </a:r>
            <a:r>
              <a:rPr lang="en-US" u="sng"/>
              <a:t>Infinitive</a:t>
            </a:r>
            <a:r>
              <a:rPr lang="en-US"/>
              <a:t>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        To feel like _______________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>
                <a:solidFill>
                  <a:schemeClr val="tx2"/>
                </a:solidFill>
              </a:rPr>
              <a:t>Tengo </a:t>
            </a:r>
            <a:r>
              <a:rPr lang="en-US" sz="2800" b="1"/>
              <a:t>ganas de</a:t>
            </a:r>
            <a:r>
              <a:rPr lang="en-US" sz="2800"/>
              <a:t> descansar.</a:t>
            </a:r>
          </a:p>
          <a:p>
            <a:r>
              <a:rPr lang="en-US" sz="2800">
                <a:solidFill>
                  <a:schemeClr val="tx2"/>
                </a:solidFill>
              </a:rPr>
              <a:t>Tienes </a:t>
            </a:r>
            <a:r>
              <a:rPr lang="en-US" sz="2800" b="1"/>
              <a:t>ganas de </a:t>
            </a:r>
            <a:r>
              <a:rPr lang="en-US" sz="2800"/>
              <a:t>patinar.</a:t>
            </a:r>
          </a:p>
          <a:p>
            <a:r>
              <a:rPr lang="en-US" sz="2800">
                <a:solidFill>
                  <a:schemeClr val="tx2"/>
                </a:solidFill>
              </a:rPr>
              <a:t>Tiene </a:t>
            </a:r>
            <a:r>
              <a:rPr lang="en-US" sz="2800" b="1"/>
              <a:t>ganas de </a:t>
            </a:r>
            <a:r>
              <a:rPr lang="en-US" sz="2800"/>
              <a:t>montar en bicicleta.</a:t>
            </a:r>
            <a:endParaRPr lang="en-US" sz="2800">
              <a:solidFill>
                <a:schemeClr val="tx2"/>
              </a:solidFill>
            </a:endParaRPr>
          </a:p>
          <a:p>
            <a:r>
              <a:rPr lang="en-US" sz="2800">
                <a:solidFill>
                  <a:schemeClr val="tx2"/>
                </a:solidFill>
              </a:rPr>
              <a:t>Tenemos </a:t>
            </a:r>
            <a:r>
              <a:rPr lang="en-US" sz="2800" b="1"/>
              <a:t>ganas de estudiar.</a:t>
            </a:r>
            <a:endParaRPr lang="en-US" sz="2800">
              <a:solidFill>
                <a:schemeClr val="tx2"/>
              </a:solidFill>
            </a:endParaRPr>
          </a:p>
          <a:p>
            <a:r>
              <a:rPr lang="en-US" sz="2800">
                <a:solidFill>
                  <a:schemeClr val="tx2"/>
                </a:solidFill>
              </a:rPr>
              <a:t>Tenéis </a:t>
            </a:r>
            <a:r>
              <a:rPr lang="en-US" sz="2800" b="1"/>
              <a:t>ganas de ir a la playa.</a:t>
            </a:r>
            <a:endParaRPr lang="en-US" sz="2800">
              <a:solidFill>
                <a:schemeClr val="tx2"/>
              </a:solidFill>
            </a:endParaRPr>
          </a:p>
          <a:p>
            <a:r>
              <a:rPr lang="en-US" sz="2800">
                <a:solidFill>
                  <a:schemeClr val="tx2"/>
                </a:solidFill>
              </a:rPr>
              <a:t>Tienen </a:t>
            </a:r>
            <a:r>
              <a:rPr lang="en-US" sz="2800" b="1"/>
              <a:t>ganas de practicar deportes.</a:t>
            </a:r>
            <a:endParaRPr lang="en-US" sz="2800">
              <a:solidFill>
                <a:schemeClr val="tx2"/>
              </a:solidFill>
            </a:endParaRPr>
          </a:p>
          <a:p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135</TotalTime>
  <Words>194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Proposal</vt:lpstr>
      <vt:lpstr>Tener Usage</vt:lpstr>
      <vt:lpstr>Tener prisa.</vt:lpstr>
      <vt:lpstr> Tener hambre.</vt:lpstr>
      <vt:lpstr>Tener sed.</vt:lpstr>
      <vt:lpstr>Tener sueño.</vt:lpstr>
      <vt:lpstr>Tener que Infinitive.</vt:lpstr>
      <vt:lpstr>Tener ganas de Infinitive.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Tener Usage</dc:title>
  <dc:creator>User</dc:creator>
  <cp:lastModifiedBy>Kimberly Lewis</cp:lastModifiedBy>
  <cp:revision>5</cp:revision>
  <dcterms:created xsi:type="dcterms:W3CDTF">2008-10-27T02:56:49Z</dcterms:created>
  <dcterms:modified xsi:type="dcterms:W3CDTF">2010-09-11T03:43:26Z</dcterms:modified>
</cp:coreProperties>
</file>