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73" r:id="rId5"/>
    <p:sldId id="259" r:id="rId6"/>
    <p:sldId id="276" r:id="rId7"/>
    <p:sldId id="277" r:id="rId8"/>
    <p:sldId id="260" r:id="rId9"/>
    <p:sldId id="261" r:id="rId10"/>
    <p:sldId id="262" r:id="rId11"/>
    <p:sldId id="263" r:id="rId12"/>
    <p:sldId id="264" r:id="rId13"/>
    <p:sldId id="274" r:id="rId14"/>
    <p:sldId id="275" r:id="rId15"/>
    <p:sldId id="265" r:id="rId16"/>
    <p:sldId id="266" r:id="rId17"/>
    <p:sldId id="267" r:id="rId18"/>
    <p:sldId id="268" r:id="rId19"/>
    <p:sldId id="280" r:id="rId20"/>
    <p:sldId id="269" r:id="rId21"/>
    <p:sldId id="270" r:id="rId22"/>
    <p:sldId id="271" r:id="rId23"/>
    <p:sldId id="272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7730A-0C1F-4DCF-9817-933BE7732AC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E77FB-A566-47BD-BE39-04FA4A43B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E77FB-A566-47BD-BE39-04FA4A43B3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E77FB-A566-47BD-BE39-04FA4A43B3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10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10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10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4E774C-748D-4209-9FDB-1445CED2614C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7D4F8-7D46-4847-ABD1-33D1B3E5D2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0000">
    <p:strips dir="r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l-creatures.org/recipes/i-plantain.html" TargetMode="External"/><Relationship Id="rId3" Type="http://schemas.openxmlformats.org/officeDocument/2006/relationships/hyperlink" Target="http://evidencebasedliving.human.cornell.edu/2012/10/the-evidence-on-arsenic-and-rice/" TargetMode="External"/><Relationship Id="rId7" Type="http://schemas.openxmlformats.org/officeDocument/2006/relationships/hyperlink" Target="http://brghealth.com/national-eat-beans-day/" TargetMode="External"/><Relationship Id="rId12" Type="http://schemas.openxmlformats.org/officeDocument/2006/relationships/hyperlink" Target="http://vpcollege.blogspot.com/2007/05/grill-with-family-before-leave.html" TargetMode="External"/><Relationship Id="rId2" Type="http://schemas.openxmlformats.org/officeDocument/2006/relationships/hyperlink" Target="http://environment.nationalgeographic.com/environment/photos/urban-farm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renabakessimplyfromscratch.com/2012/06/skinny-mashed-yams.html" TargetMode="External"/><Relationship Id="rId11" Type="http://schemas.openxmlformats.org/officeDocument/2006/relationships/hyperlink" Target="http://www.whats4eats.com/breads/arepas-recipe" TargetMode="External"/><Relationship Id="rId5" Type="http://schemas.openxmlformats.org/officeDocument/2006/relationships/hyperlink" Target="http://sekapporchard.com/shop/sweet-corn/" TargetMode="External"/><Relationship Id="rId10" Type="http://schemas.openxmlformats.org/officeDocument/2006/relationships/hyperlink" Target="http://www.guardian.co.uk/lifeandstyle/2012/may/20/queens-diamond-jubilee-seafood-recipes" TargetMode="External"/><Relationship Id="rId4" Type="http://schemas.openxmlformats.org/officeDocument/2006/relationships/hyperlink" Target="http://www.deliciousobsessions.com/2011/03/sugar-the-secret-killer-part-1-addiction/" TargetMode="External"/><Relationship Id="rId9" Type="http://schemas.openxmlformats.org/officeDocument/2006/relationships/hyperlink" Target="http://www.hirokoskitchen.com/blog/2011/09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venezuelanfoodanddrinks.blogspot.com/2009/05/guayoyo-o-tetero-flaco-venezuelan.html" TargetMode="External"/><Relationship Id="rId3" Type="http://schemas.openxmlformats.org/officeDocument/2006/relationships/hyperlink" Target="http://newyork.metromix.com/restaurants/standard_photo_gallery/savory-latin-pastries-in/1767432/photo/1767640" TargetMode="External"/><Relationship Id="rId7" Type="http://schemas.openxmlformats.org/officeDocument/2006/relationships/hyperlink" Target="http://logoshistory.blogspot.com/2011/05/mcdonalds-history.html" TargetMode="External"/><Relationship Id="rId2" Type="http://schemas.openxmlformats.org/officeDocument/2006/relationships/hyperlink" Target="http://www.annarbor.com/entertainment/marcanos-take-out-re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umit.com/chefvergatario/yums/14292" TargetMode="External"/><Relationship Id="rId5" Type="http://schemas.openxmlformats.org/officeDocument/2006/relationships/hyperlink" Target="http://craigsgrapeadventure.blogspot.com/2011/12/hallacas-venezuelan-christmas-tradition.html" TargetMode="External"/><Relationship Id="rId4" Type="http://schemas.openxmlformats.org/officeDocument/2006/relationships/hyperlink" Target="http://naciendoenholanda.blogspot.com/2011/12/navidad-la-holandesa.html" TargetMode="External"/><Relationship Id="rId9" Type="http://schemas.openxmlformats.org/officeDocument/2006/relationships/hyperlink" Target="http://all-history.org/256.html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cipes4us.co.uk/Cooking%20by%20Country/Venezuela.htm" TargetMode="External"/><Relationship Id="rId3" Type="http://schemas.openxmlformats.org/officeDocument/2006/relationships/hyperlink" Target="http://www.kwintessential.co.uk/resources/global-etiquette/venezuela-country-profile.html" TargetMode="External"/><Relationship Id="rId7" Type="http://schemas.openxmlformats.org/officeDocument/2006/relationships/hyperlink" Target="http://www.yorkdispatch.com/ci_22375397/venezuela-struggles-sporadic-food-shortages?source=most_viewed" TargetMode="External"/><Relationship Id="rId2" Type="http://schemas.openxmlformats.org/officeDocument/2006/relationships/hyperlink" Target="http://web.li.gatech.edu/~rdrury/500/writing/sp2_04/casa/mexvenfood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ite101.com/article/venezuelan-food-and-drink-a28334" TargetMode="External"/><Relationship Id="rId11" Type="http://schemas.openxmlformats.org/officeDocument/2006/relationships/hyperlink" Target="http://www.southamerica.cl/Venezuela/Food.htm" TargetMode="External"/><Relationship Id="rId5" Type="http://schemas.openxmlformats.org/officeDocument/2006/relationships/hyperlink" Target="http://www1.broward.edu/~mhillerb/EAP0485/food_culture.htm" TargetMode="External"/><Relationship Id="rId10" Type="http://schemas.openxmlformats.org/officeDocument/2006/relationships/hyperlink" Target="http://en.wikipedia.org/wiki/Yanomami_women" TargetMode="External"/><Relationship Id="rId4" Type="http://schemas.openxmlformats.org/officeDocument/2006/relationships/hyperlink" Target="http://www.livemocha.com/" TargetMode="External"/><Relationship Id="rId9" Type="http://schemas.openxmlformats.org/officeDocument/2006/relationships/hyperlink" Target="http://ezinearticles.com/?Traditional-Food-in-Venezuela---Amazing-Variety&amp;id=173794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Courtney Walters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Venezuela: Food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Christmas</a:t>
            </a:r>
          </a:p>
          <a:p>
            <a:pPr lvl="1"/>
            <a:r>
              <a:rPr lang="en-US" dirty="0" smtClean="0"/>
              <a:t>hallacas with ham, bread, and some salad</a:t>
            </a:r>
            <a:endParaRPr lang="en-US" dirty="0"/>
          </a:p>
        </p:txBody>
      </p:sp>
      <p:pic>
        <p:nvPicPr>
          <p:cNvPr id="4" name="Picture 3" descr="hallac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2971800"/>
            <a:ext cx="2836793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6800" y="3505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Hallacas</a:t>
            </a:r>
            <a:r>
              <a:rPr lang="en-US" dirty="0" smtClean="0"/>
              <a:t> are </a:t>
            </a:r>
            <a:r>
              <a:rPr lang="en-US" dirty="0" err="1" smtClean="0"/>
              <a:t>wrappped</a:t>
            </a:r>
            <a:r>
              <a:rPr lang="en-US" dirty="0" smtClean="0"/>
              <a:t> in plantain leaves. </a:t>
            </a:r>
            <a:endParaRPr lang="en-US" dirty="0"/>
          </a:p>
        </p:txBody>
      </p:sp>
      <p:pic>
        <p:nvPicPr>
          <p:cNvPr id="7" name="Picture 6" descr="imagesCA111I5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They are pretty relaxed about the time that they eat and, as long as they eat lunch together, they eat their meal whenever it pleases them.</a:t>
            </a:r>
          </a:p>
          <a:p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Staples!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Corn</a:t>
            </a:r>
          </a:p>
          <a:p>
            <a:r>
              <a:rPr lang="en-US" dirty="0" smtClean="0"/>
              <a:t>Rice</a:t>
            </a:r>
            <a:endParaRPr lang="en-US" sz="3600" dirty="0" smtClean="0"/>
          </a:p>
          <a:p>
            <a:r>
              <a:rPr lang="en-US" dirty="0" smtClean="0"/>
              <a:t>Sugar</a:t>
            </a:r>
          </a:p>
          <a:p>
            <a:r>
              <a:rPr lang="en-US" dirty="0" smtClean="0"/>
              <a:t>Plantains</a:t>
            </a:r>
          </a:p>
          <a:p>
            <a:r>
              <a:rPr lang="en-US" dirty="0" smtClean="0"/>
              <a:t>Beans</a:t>
            </a:r>
          </a:p>
          <a:p>
            <a:r>
              <a:rPr lang="en-US" dirty="0" smtClean="0"/>
              <a:t>Yams</a:t>
            </a:r>
          </a:p>
          <a:p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Staples!</a:t>
            </a:r>
            <a:endParaRPr lang="en-US" dirty="0"/>
          </a:p>
        </p:txBody>
      </p:sp>
      <p:pic>
        <p:nvPicPr>
          <p:cNvPr id="4" name="Content Placeholder 3" descr="corn- stap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1524000"/>
            <a:ext cx="2971800" cy="2225982"/>
          </a:xfrm>
        </p:spPr>
      </p:pic>
      <p:pic>
        <p:nvPicPr>
          <p:cNvPr id="5" name="Picture 4" descr="rice sta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524001"/>
            <a:ext cx="2569029" cy="2247900"/>
          </a:xfrm>
          <a:prstGeom prst="rect">
            <a:avLst/>
          </a:prstGeom>
        </p:spPr>
      </p:pic>
      <p:pic>
        <p:nvPicPr>
          <p:cNvPr id="6" name="Picture 5" descr="sugar stap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4495800"/>
            <a:ext cx="4408602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3886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6400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sugar</a:t>
            </a: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Staples!</a:t>
            </a:r>
            <a:endParaRPr lang="en-US" dirty="0"/>
          </a:p>
        </p:txBody>
      </p:sp>
      <p:pic>
        <p:nvPicPr>
          <p:cNvPr id="4" name="Content Placeholder 3" descr="beans stapl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600325" cy="1762125"/>
          </a:xfrm>
        </p:spPr>
      </p:pic>
      <p:pic>
        <p:nvPicPr>
          <p:cNvPr id="5" name="Picture 4" descr="plantain sta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752600"/>
            <a:ext cx="2600325" cy="1762125"/>
          </a:xfrm>
          <a:prstGeom prst="rect">
            <a:avLst/>
          </a:prstGeom>
        </p:spPr>
      </p:pic>
      <p:pic>
        <p:nvPicPr>
          <p:cNvPr id="6" name="Picture 5" descr="yams stap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4038600"/>
            <a:ext cx="2628900" cy="1743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3657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plantains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yams</a:t>
            </a: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Staples!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Fish and Shellfish are traditional foods</a:t>
            </a:r>
            <a:endParaRPr lang="en-US" dirty="0"/>
          </a:p>
        </p:txBody>
      </p:sp>
      <p:pic>
        <p:nvPicPr>
          <p:cNvPr id="5" name="Picture 4" descr="shellf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895600"/>
            <a:ext cx="2762250" cy="1657350"/>
          </a:xfrm>
          <a:prstGeom prst="rect">
            <a:avLst/>
          </a:prstGeom>
        </p:spPr>
      </p:pic>
      <p:pic>
        <p:nvPicPr>
          <p:cNvPr id="6" name="Picture 5" descr="imagesCAXLOZL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7432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Day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Lately- food shortages, due to possible hoarding</a:t>
            </a:r>
            <a:endParaRPr lang="en-US" sz="4000" dirty="0" smtClean="0"/>
          </a:p>
          <a:p>
            <a:pPr lvl="1"/>
            <a:r>
              <a:rPr lang="en-US" sz="1900" dirty="0" smtClean="0"/>
              <a:t>Troubles finding staples such as corn and sugar</a:t>
            </a:r>
            <a:endParaRPr lang="en-US" sz="3100" dirty="0" smtClean="0"/>
          </a:p>
          <a:p>
            <a:r>
              <a:rPr lang="en-US" sz="2800" dirty="0" smtClean="0"/>
              <a:t>Food being confiscated for being “overpriced</a:t>
            </a:r>
          </a:p>
          <a:p>
            <a:r>
              <a:rPr lang="en-US" sz="2800" dirty="0" smtClean="0"/>
              <a:t>This is because of Chavez and his government policy of “gaining more money for a better society.”</a:t>
            </a:r>
            <a:endParaRPr lang="en-US" dirty="0" smtClean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Had lots of  sea food so they didn’t rely on cultivated farming, though it was practiced</a:t>
            </a:r>
          </a:p>
          <a:p>
            <a:pPr lvl="0"/>
            <a:r>
              <a:rPr lang="en-US" dirty="0" smtClean="0"/>
              <a:t>Europeans brought African slaves- African mix to foods.</a:t>
            </a:r>
          </a:p>
          <a:p>
            <a:pPr lvl="0"/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505200"/>
            <a:ext cx="3778770" cy="2514600"/>
          </a:xfrm>
          <a:prstGeom prst="rect">
            <a:avLst/>
          </a:prstGeom>
        </p:spPr>
      </p:pic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 arrival of Christopher Columbus brought a Spanish influence to the food, more spices were used because they were used to trade- also the idea of cattle farming was introduced and they began to start using beef in their diet.</a:t>
            </a:r>
          </a:p>
          <a:p>
            <a:pPr lvl="0"/>
            <a:r>
              <a:rPr lang="en-US" u="sng" dirty="0" smtClean="0"/>
              <a:t>Hacienda</a:t>
            </a:r>
            <a:r>
              <a:rPr lang="en-US" dirty="0" smtClean="0"/>
              <a:t>- cattle farm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tt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279614" cy="3429000"/>
          </a:xfrm>
        </p:spPr>
      </p:pic>
      <p:pic>
        <p:nvPicPr>
          <p:cNvPr id="5" name="Picture 4" descr="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1" y="3326534"/>
            <a:ext cx="5181600" cy="3531466"/>
          </a:xfrm>
          <a:prstGeom prst="rect">
            <a:avLst/>
          </a:prstGeom>
        </p:spPr>
      </p:pic>
    </p:spTree>
  </p:cSld>
  <p:clrMapOvr>
    <a:masterClrMapping/>
  </p:clrMapOvr>
  <p:transition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based on French, Italian, Spanish, and African descent</a:t>
            </a:r>
          </a:p>
          <a:p>
            <a:pPr lvl="0">
              <a:buNone/>
            </a:pPr>
            <a:endParaRPr lang="en-US" dirty="0"/>
          </a:p>
        </p:txBody>
      </p:sp>
      <p:pic>
        <p:nvPicPr>
          <p:cNvPr id="4" name="Picture 3" descr="imagesCAO0OL3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057400"/>
            <a:ext cx="5029200" cy="4421688"/>
          </a:xfrm>
          <a:prstGeom prst="rect">
            <a:avLst/>
          </a:prstGeom>
        </p:spPr>
      </p:pic>
    </p:spTree>
  </p:cSld>
  <p:clrMapOvr>
    <a:masterClrMapping/>
  </p:clrMapOvr>
  <p:transition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Day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Chicken and beef are most everyday foods</a:t>
            </a:r>
          </a:p>
          <a:p>
            <a:r>
              <a:rPr lang="en-US" dirty="0" smtClean="0"/>
              <a:t>only eat pork on holidays. </a:t>
            </a:r>
          </a:p>
          <a:p>
            <a:r>
              <a:rPr lang="en-US" dirty="0" smtClean="0"/>
              <a:t>eat the abundance of locally grown fruit and vegetables and center many meals around it. </a:t>
            </a:r>
          </a:p>
          <a:p>
            <a:r>
              <a:rPr lang="en-US" dirty="0" smtClean="0"/>
              <a:t>largest meal that they eat is eaten between noon and three and they eat a light supper around eight. </a:t>
            </a:r>
          </a:p>
          <a:p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Venezuelan food is mostly fried and baked or grilled.</a:t>
            </a:r>
          </a:p>
          <a:p>
            <a:r>
              <a:rPr lang="en-US" dirty="0" smtClean="0"/>
              <a:t> Most of their food is simple and very well flavored.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9718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mother and youngest will cook and prepare the food. </a:t>
            </a:r>
          </a:p>
          <a:p>
            <a:r>
              <a:rPr lang="en-US" dirty="0" smtClean="0"/>
              <a:t>The women very much rely on their daughters to help them with the chores and the process that encompasses making the food.</a:t>
            </a:r>
          </a:p>
          <a:p>
            <a:r>
              <a:rPr lang="en-US" dirty="0" smtClean="0"/>
              <a:t> They rely on the gardens and farms, which the women tend to and harvest.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486400"/>
          </a:xfrm>
        </p:spPr>
        <p:txBody>
          <a:bodyPr/>
          <a:lstStyle/>
          <a:p>
            <a:pPr lvl="1">
              <a:buNone/>
            </a:pPr>
            <a:r>
              <a:rPr lang="en-US" sz="1600" dirty="0" smtClean="0">
                <a:hlinkClick r:id="rId2"/>
              </a:rPr>
              <a:t>http://environment.nationalgeographic.com/environment/photos/urban-farming/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3"/>
              </a:rPr>
              <a:t>http://evidencebasedliving.human.cornell.edu/2012/10/the-evidence-on-arsenic-and-rice/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4"/>
              </a:rPr>
              <a:t>http://www.deliciousobsessions.com/2011/03/sugar-the-secret-killer-part-1-addiction/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5"/>
              </a:rPr>
              <a:t>http://sekapporchard.com/shop/sweet-corn/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6"/>
              </a:rPr>
              <a:t>http://www.serenabakessimplyfromscratch.com/2012/06/skinny-mashed-yams.html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7"/>
              </a:rPr>
              <a:t>http://brghealth.com/national-eat-beans-day/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8"/>
              </a:rPr>
              <a:t>http://www.all-creatures.org/recipes/i-plantain.html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9"/>
              </a:rPr>
              <a:t>http://www.hirokoskitchen.com/blog/2011/09/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10"/>
              </a:rPr>
              <a:t>http://www.guardian.co.uk/lifeandstyle/2012/may/20/queens-diamond-jubilee-seafood-recipes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11"/>
              </a:rPr>
              <a:t>http://www.whats4eats.com/breads/arepas-recipe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12"/>
              </a:rPr>
              <a:t>http://vpcollege.blogspot.com/2007/05/grill-with-family-before-leave.html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Bibliography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1600" dirty="0" smtClean="0">
                <a:hlinkClick r:id="rId2"/>
              </a:rPr>
              <a:t>http://www.annarbor.com/entertainment/marcanos-take-out-review/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3"/>
              </a:rPr>
              <a:t>http://newyork.metromix.com/restaurants/standard_photo_gallery/savory-latin-pastries-in/1767432/photo/1767640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4"/>
              </a:rPr>
              <a:t>http://naciendoenholanda.blogspot.com/2011/12/navidad-la-holandesa.html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5"/>
              </a:rPr>
              <a:t>http://craigsgrapeadventure.blogspot.com/2011/12/hallacas-venezuelan-christmas-tradition.html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6"/>
              </a:rPr>
              <a:t>http://yumit.com/chefvergatario/yums/14292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7"/>
              </a:rPr>
              <a:t>http://logoshistory.blogspot.com/2011/05/mcdonalds-history.html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8"/>
              </a:rPr>
              <a:t>http://venezuelanfoodanddrinks.blogspot.com/2009/05/guayoyo-o-tetero-flaco-venezuelan.html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>
                <a:hlinkClick r:id="rId9"/>
              </a:rPr>
              <a:t>http://all-history.org/256.html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u="sng" dirty="0" smtClean="0">
                <a:hlinkClick r:id="rId2"/>
              </a:rPr>
              <a:t>http://web.li.gatech.edu/~rdrury/500/writing/sp2_04/casa/mexvenfood.htm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3"/>
              </a:rPr>
              <a:t>http://www.kwintessential.co.uk/resources/global-etiquette/venezuela-country-profile.html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4"/>
              </a:rPr>
              <a:t>www.livemocha.com</a:t>
            </a:r>
            <a:endParaRPr lang="en-US" sz="1600" u="sng" dirty="0" smtClean="0"/>
          </a:p>
          <a:p>
            <a:pPr>
              <a:buNone/>
            </a:pPr>
            <a:r>
              <a:rPr lang="en-US" sz="1600" u="sng" dirty="0" smtClean="0">
                <a:hlinkClick r:id="rId5"/>
              </a:rPr>
              <a:t>http://www1.broward.edu/~mhillerb/EAP0485/food_culture.htm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6"/>
              </a:rPr>
              <a:t>http://suite101.com/article/venezuelan-food-and-drink-a28334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7"/>
              </a:rPr>
              <a:t>http://www.yorkdispatch.com/ci_22375397/venezuela-struggles-sporadic-food-shortages?source=most_viewed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8"/>
              </a:rPr>
              <a:t>http://www.recipes4us.co.uk/Cooking%20by%20Country/Venezuela.htm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9"/>
              </a:rPr>
              <a:t>http://ezinearticles.com/?Traditional-Food-in-Venezuela---Amazing-Variety&amp;id=1737948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10"/>
              </a:rPr>
              <a:t>http://en.wikipedia.org/wiki/Yanomami_women</a:t>
            </a:r>
            <a:endParaRPr lang="en-US" sz="1600" dirty="0" smtClean="0"/>
          </a:p>
          <a:p>
            <a:pPr>
              <a:buNone/>
            </a:pPr>
            <a:r>
              <a:rPr lang="en-US" sz="1600" u="sng" dirty="0" smtClean="0">
                <a:hlinkClick r:id="rId11"/>
              </a:rPr>
              <a:t>http://www.southamerica.cl/Venezuela/Food.htm</a:t>
            </a:r>
            <a:endParaRPr lang="en-US" sz="1600" u="sng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Breakfast</a:t>
            </a:r>
            <a:endParaRPr lang="en-US" sz="4000" dirty="0" smtClean="0"/>
          </a:p>
          <a:p>
            <a:pPr lvl="1"/>
            <a:r>
              <a:rPr lang="en-US" sz="2400" dirty="0" smtClean="0"/>
              <a:t>Small pastry/toast</a:t>
            </a:r>
            <a:endParaRPr lang="en-US" sz="3600" dirty="0" smtClean="0"/>
          </a:p>
          <a:p>
            <a:pPr lvl="1"/>
            <a:r>
              <a:rPr lang="en-US" sz="2400" dirty="0" smtClean="0"/>
              <a:t>Coffee or tea</a:t>
            </a:r>
            <a:endParaRPr lang="en-US" sz="3600" dirty="0" smtClean="0"/>
          </a:p>
          <a:p>
            <a:pPr lvl="0"/>
            <a:r>
              <a:rPr lang="en-US" sz="2800" dirty="0" smtClean="0"/>
              <a:t>Lunch</a:t>
            </a:r>
            <a:endParaRPr lang="en-US" sz="4000" dirty="0" smtClean="0"/>
          </a:p>
          <a:p>
            <a:pPr lvl="1"/>
            <a:r>
              <a:rPr lang="en-US" sz="2400" dirty="0" smtClean="0"/>
              <a:t>Biggest meal</a:t>
            </a:r>
            <a:endParaRPr lang="en-US" sz="3600" dirty="0" smtClean="0"/>
          </a:p>
          <a:p>
            <a:pPr lvl="1"/>
            <a:r>
              <a:rPr lang="en-US" sz="2400" dirty="0" smtClean="0"/>
              <a:t>Best time to eat out</a:t>
            </a:r>
            <a:endParaRPr lang="en-US" sz="3600" dirty="0" smtClean="0"/>
          </a:p>
          <a:p>
            <a:pPr lvl="0"/>
            <a:r>
              <a:rPr lang="en-US" sz="2800" dirty="0" smtClean="0"/>
              <a:t>Dinner</a:t>
            </a:r>
            <a:endParaRPr lang="en-US" sz="4000" dirty="0" smtClean="0"/>
          </a:p>
          <a:p>
            <a:pPr lvl="1"/>
            <a:r>
              <a:rPr lang="en-US" sz="2400" dirty="0" smtClean="0"/>
              <a:t>Usually a small snack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enezuelan coff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3581400" cy="3276600"/>
          </a:xfrm>
        </p:spPr>
      </p:pic>
      <p:sp>
        <p:nvSpPr>
          <p:cNvPr id="6" name="TextBox 5"/>
          <p:cNvSpPr txBox="1"/>
          <p:nvPr/>
        </p:nvSpPr>
        <p:spPr>
          <a:xfrm>
            <a:off x="5257800" y="2971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Venezuelan Coffee</a:t>
            </a: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cook meals called Arepas</a:t>
            </a:r>
          </a:p>
          <a:p>
            <a:pPr lvl="1"/>
            <a:r>
              <a:rPr lang="en-US" dirty="0" smtClean="0"/>
              <a:t>made by flour and filled (usually) with ham, cheese and butter, but you can fill it with whatever you got and of course, sauces.</a:t>
            </a:r>
          </a:p>
          <a:p>
            <a:r>
              <a:rPr lang="en-US" dirty="0" smtClean="0"/>
              <a:t>Patacon.</a:t>
            </a:r>
          </a:p>
          <a:p>
            <a:pPr lvl="1"/>
            <a:r>
              <a:rPr lang="en-US" dirty="0" smtClean="0"/>
              <a:t>made with plantains. You crush it and fry two of them. Between both, fill with chicken, meat, vegetable and sauce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repa 3 with chicken and toma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95800" cy="2971800"/>
          </a:xfrm>
        </p:spPr>
      </p:pic>
      <p:pic>
        <p:nvPicPr>
          <p:cNvPr id="5" name="Picture 4" descr="arepa with ham and chee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0"/>
            <a:ext cx="4648200" cy="2956560"/>
          </a:xfrm>
          <a:prstGeom prst="rect">
            <a:avLst/>
          </a:prstGeom>
        </p:spPr>
      </p:pic>
      <p:pic>
        <p:nvPicPr>
          <p:cNvPr id="6" name="Picture 5" descr="Arepa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2916260"/>
            <a:ext cx="6324600" cy="3941740"/>
          </a:xfrm>
          <a:prstGeom prst="rect">
            <a:avLst/>
          </a:prstGeom>
        </p:spPr>
      </p:pic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ataco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609600"/>
            <a:ext cx="4981630" cy="2971800"/>
          </a:xfrm>
        </p:spPr>
      </p:pic>
      <p:sp>
        <p:nvSpPr>
          <p:cNvPr id="5" name="TextBox 4"/>
          <p:cNvSpPr txBox="1"/>
          <p:nvPr/>
        </p:nvSpPr>
        <p:spPr>
          <a:xfrm>
            <a:off x="3962400" y="4800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patacon</a:t>
            </a:r>
            <a:r>
              <a:rPr lang="en-US" dirty="0" smtClean="0"/>
              <a:t> is referencing the fried plantain located on the outside of the dish.</a:t>
            </a: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Breakfast </a:t>
            </a:r>
          </a:p>
          <a:p>
            <a:pPr lvl="1"/>
            <a:r>
              <a:rPr lang="en-US" dirty="0" smtClean="0"/>
              <a:t>eggs, bread, arepas, cereal or pastelitos. </a:t>
            </a:r>
          </a:p>
          <a:p>
            <a:r>
              <a:rPr lang="en-US" dirty="0" smtClean="0"/>
              <a:t>Lunch</a:t>
            </a:r>
          </a:p>
          <a:p>
            <a:pPr lvl="1"/>
            <a:r>
              <a:rPr lang="en-US" dirty="0" smtClean="0"/>
              <a:t>rice, chicken, meat, plantain, pasta, spaghetti, soup, caldo de pollo</a:t>
            </a:r>
          </a:p>
          <a:p>
            <a:r>
              <a:rPr lang="en-US" dirty="0" smtClean="0"/>
              <a:t>Dinner</a:t>
            </a:r>
          </a:p>
          <a:p>
            <a:pPr lvl="1"/>
            <a:r>
              <a:rPr lang="en-US" dirty="0" smtClean="0"/>
              <a:t> arepas, bread, hamburger, pasta, pizza, patacon.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Food!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Eat in fast-food restaurants</a:t>
            </a:r>
          </a:p>
          <a:p>
            <a:pPr lvl="1"/>
            <a:r>
              <a:rPr lang="en-US" dirty="0" smtClean="0"/>
              <a:t>like McDonald’s, but on the streets or in the mall on weekends.</a:t>
            </a:r>
          </a:p>
          <a:p>
            <a:r>
              <a:rPr lang="en-US" dirty="0" smtClean="0"/>
              <a:t>For special occasions, they don’t cook at home. Instead, they  go to luxury restaurants.</a:t>
            </a:r>
            <a:endParaRPr lang="en-US" dirty="0"/>
          </a:p>
        </p:txBody>
      </p:sp>
      <p:pic>
        <p:nvPicPr>
          <p:cNvPr id="4" name="Picture 3" descr="micky de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886200"/>
            <a:ext cx="2181225" cy="2095500"/>
          </a:xfrm>
          <a:prstGeom prst="rect">
            <a:avLst/>
          </a:prstGeom>
        </p:spPr>
      </p:pic>
    </p:spTree>
  </p:cSld>
  <p:clrMapOvr>
    <a:masterClrMapping/>
  </p:clrMapOvr>
  <p:transition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661</Words>
  <Application>Microsoft Office PowerPoint</Application>
  <PresentationFormat>On-screen Show (4:3)</PresentationFormat>
  <Paragraphs>125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Venezuela: Food</vt:lpstr>
      <vt:lpstr>All About Food!</vt:lpstr>
      <vt:lpstr>All About Food!</vt:lpstr>
      <vt:lpstr>Slide 4</vt:lpstr>
      <vt:lpstr>All About Food!</vt:lpstr>
      <vt:lpstr>Slide 6</vt:lpstr>
      <vt:lpstr>Slide 7</vt:lpstr>
      <vt:lpstr>All About Food!</vt:lpstr>
      <vt:lpstr>All About Food!</vt:lpstr>
      <vt:lpstr>All About Food!</vt:lpstr>
      <vt:lpstr>All About Food!</vt:lpstr>
      <vt:lpstr>Food Staples!</vt:lpstr>
      <vt:lpstr>Food Staples!</vt:lpstr>
      <vt:lpstr>Food Staples!</vt:lpstr>
      <vt:lpstr>Food Staples!</vt:lpstr>
      <vt:lpstr>Current Day Food!</vt:lpstr>
      <vt:lpstr>History of Food!</vt:lpstr>
      <vt:lpstr>History of food!</vt:lpstr>
      <vt:lpstr>Slide 19</vt:lpstr>
      <vt:lpstr>Current Day Food!</vt:lpstr>
      <vt:lpstr>Slide 21</vt:lpstr>
      <vt:lpstr>Women!</vt:lpstr>
      <vt:lpstr>Images Bibliography</vt:lpstr>
      <vt:lpstr>Images Bibliography Cont.</vt:lpstr>
      <vt:lpstr>Bibliography</vt:lpstr>
    </vt:vector>
  </TitlesOfParts>
  <Company>West Valley C.S.D.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Venezuela: Food</dc:title>
  <dc:creator>I.T.</dc:creator>
  <cp:lastModifiedBy>Kim.lewis</cp:lastModifiedBy>
  <cp:revision>12</cp:revision>
  <dcterms:created xsi:type="dcterms:W3CDTF">2013-02-25T18:09:20Z</dcterms:created>
  <dcterms:modified xsi:type="dcterms:W3CDTF">2013-03-05T18:02:59Z</dcterms:modified>
</cp:coreProperties>
</file>